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6"/>
  </p:normalViewPr>
  <p:slideViewPr>
    <p:cSldViewPr snapToGrid="0" snapToObjects="1">
      <p:cViewPr varScale="1">
        <p:scale>
          <a:sx n="90" d="100"/>
          <a:sy n="90" d="100"/>
        </p:scale>
        <p:origin x="2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23843-A5F9-B343-9399-62267110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21E204-7B0E-2A48-9BED-848269B5A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B3780-23F5-D747-A963-6C13163E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8547-466A-E94D-8BC7-45E3326EBDA4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3A411-EBB6-124B-A803-73C1DA840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8F317-3C8C-9048-9EE8-174DDD5A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EA4C-5F91-A640-9CE2-719421C6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4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C0EDF-CD80-9841-BCA0-1B39E7CB7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645418-F6A7-EC45-8000-8F303203A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6BDA0-2778-584D-84E9-A89D50C2B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8547-466A-E94D-8BC7-45E3326EBDA4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461E5-F1CB-374A-AC3D-77618D793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49306-612D-8A4F-8976-389E0B26D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EA4C-5F91-A640-9CE2-719421C6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1D23AD-4AB3-2643-AADD-26B2E55073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7663C6-D856-9E49-9DE4-0F4401058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71677-C9A7-9941-B850-34E4EF1F8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8547-466A-E94D-8BC7-45E3326EBDA4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11DFF-21D9-174F-806F-74EC9756D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4C7D1-0EB8-5045-9208-41EA69AA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EA4C-5F91-A640-9CE2-719421C6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0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0D0D7-2B73-0745-9C3E-7C989D5B3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3B73B-F66C-1D4E-990B-34ACA14A8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3B312-72D7-7147-9A86-6BFA750E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8547-466A-E94D-8BC7-45E3326EBDA4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D8448-B282-8D46-878E-3040FAB02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4F426-C838-4546-89F8-BC1A833F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EA4C-5F91-A640-9CE2-719421C6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7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D5E65-0CD2-6647-A0BA-693E9371F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BA995-9FF7-1941-802D-15F6C0F60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029DC-CAA4-5D42-A384-C9EEEC2FB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8547-466A-E94D-8BC7-45E3326EBDA4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A0408-48F5-2E40-A3E8-4C6AF1FB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DF556-D9FF-6F46-9C16-CFCDD8263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EA4C-5F91-A640-9CE2-719421C6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0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A69FE-3941-B34E-A030-6202230F1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34542-B563-764E-B2B5-55C31C6F0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803CC-EDD6-D248-804A-148BEB800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94B156-B4FC-EE47-BEC1-87A60F441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8547-466A-E94D-8BC7-45E3326EBDA4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6AD59-ACE3-894F-A97B-EF2A14C8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B3E15-087D-834C-B036-96A04F03A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EA4C-5F91-A640-9CE2-719421C6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9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47617-C553-154D-8EAD-BF4CB2899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F0EBC-A37F-424D-9AE8-94BDD7383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DAE5E9-881D-6D4A-B443-B612D7075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4BF495-E854-B642-999D-BE55FACF7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7E4B2D-A32C-C842-A76F-EFF78FA8A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2073A-62B5-7646-BB3C-F5DBC4F39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8547-466A-E94D-8BC7-45E3326EBDA4}" type="datetimeFigureOut">
              <a:rPr lang="en-US" smtClean="0"/>
              <a:t>1/20/20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1765EE-11CC-FE4B-87D1-A81A14F9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A9E892-9F69-AC4D-B3C5-E0213819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EA4C-5F91-A640-9CE2-719421C6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0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1409E-7027-C84F-9A91-10992E33D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D6037C-FA5F-C44F-BF3A-41C325681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8547-466A-E94D-8BC7-45E3326EBDA4}" type="datetimeFigureOut">
              <a:rPr lang="en-US" smtClean="0"/>
              <a:t>1/20/20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A6BA90-4D3A-D746-9188-0FF48DC97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A92A1-5B39-A649-BF7C-A9EE9122C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EA4C-5F91-A640-9CE2-719421C6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6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A797D4-5A50-D848-8D00-C8C85C1FA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8547-466A-E94D-8BC7-45E3326EBDA4}" type="datetimeFigureOut">
              <a:rPr lang="en-US" smtClean="0"/>
              <a:t>1/20/20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49FC4C-21D7-3F41-BE24-2B73A79EC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45274-6F87-D948-B203-95CC16DB5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EA4C-5F91-A640-9CE2-719421C6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3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EEE41-82F5-5544-AA5E-1FB4FC403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D18DE-1D19-4D42-9927-44F2AFD29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461EA3-3749-8F46-9F52-C8E706E5D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7BF6A-97CE-5741-AA67-E0DF8AA96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8547-466A-E94D-8BC7-45E3326EBDA4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D02B9-714E-8D4F-8AE7-83103A33D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F4FA0-7CB8-4945-9935-B8B1ED0E8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EA4C-5F91-A640-9CE2-719421C6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9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09344-F30B-0947-B31E-C580592CB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CB3BCA-3A09-6647-B584-8EF8603564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4B195-D160-F14D-BFC2-0CFA83B24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ED096-0272-A14D-8DA5-B03891190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8547-466A-E94D-8BC7-45E3326EBDA4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514F7-E573-EC44-9300-2CE8105F6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EE22D-F48E-C84A-8B99-9F25950EA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EA4C-5F91-A640-9CE2-719421C6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6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E1D9D2-72EA-FF46-97FB-0B5788877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B002E-CBD9-EA49-BBEC-CA0A17DB9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50671-68BA-DC41-965D-2942CFAB0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E8547-466A-E94D-8BC7-45E3326EBDA4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5EAD1-4451-9A49-9AF2-12916C753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FF55F-C30A-F945-94D0-45D7FB0CF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DEA4C-5F91-A640-9CE2-719421C6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5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822C01-BEC4-3247-BF73-999957E6FB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7" r="242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4DC205-20E4-0F4E-9AA7-31752941F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endParaRPr lang="en-US" sz="4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32BF94-AD0E-EF4A-9285-4D1928324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922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EDB7A3-4BA9-A04D-A9AA-E1C2194A7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41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2E102D2-83C1-AC44-89DA-108AFD634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24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782142-F900-CF44-B4E8-D1C42FBC4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25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656D262-AFB2-3C4C-B542-804525746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13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08FDEE9-E1E2-DC48-BD87-D34381C04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31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ap&#10;&#10;Description automatically generated">
            <a:extLst>
              <a:ext uri="{FF2B5EF4-FFF2-40B4-BE49-F238E27FC236}">
                <a16:creationId xmlns:a16="http://schemas.microsoft.com/office/drawing/2014/main" id="{53FDD0EB-6ED0-7743-944F-470491F36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33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88E8412-B4FD-1A45-90FC-34F71BD83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54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06C9C6-90FC-754C-A119-0B1BFFD9A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34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CADB65-1A6F-3C46-BAAE-F39FB454B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3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44CA6099-324D-5B44-8090-1B2E164F1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7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846210-BC0B-5647-88DD-2BD48C34FA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03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4601CC-78CD-014A-A92F-F1C543C55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47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F7E4A5F-B9C9-8A45-867C-A8F61DA36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80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4C903FE-A71E-2D40-AF01-21B4B50FE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37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47D1406-03AC-904D-A31B-2F8084A01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90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ap&#10;&#10;Description automatically generated">
            <a:extLst>
              <a:ext uri="{FF2B5EF4-FFF2-40B4-BE49-F238E27FC236}">
                <a16:creationId xmlns:a16="http://schemas.microsoft.com/office/drawing/2014/main" id="{79725614-21F7-594E-8BE2-C3C0019C4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36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033E3A-B0DA-E348-81CE-CF367DC29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60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61C8B8-144D-D14F-AAB1-E831E032E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71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48ABA535-0546-724B-8720-DEDD199A8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48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F99C721-10AD-E04D-8294-D572DE158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08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ap&#10;&#10;Description automatically generated">
            <a:extLst>
              <a:ext uri="{FF2B5EF4-FFF2-40B4-BE49-F238E27FC236}">
                <a16:creationId xmlns:a16="http://schemas.microsoft.com/office/drawing/2014/main" id="{3E8F7B08-E1DF-3048-9E22-7FCFB03E5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22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895C1A0B-193D-6049-89BB-FC266E9D51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08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4216419-9BA6-EF4A-B554-1AF250CA0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30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3E42C02-E119-A748-A069-07CBAC628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43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F35519C3-5179-F64F-85A9-74F7B955D8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84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6EC530B-2340-674E-8EEE-015911FB2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0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FE9CC5-914B-3C40-AEC5-20732460C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78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3CDC224-3A36-B747-A0D1-F6223AE00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98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9E838F8-DF9B-6849-80AD-BE0CBA65F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4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3BD7E5-93B2-1640-A447-694E66523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81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Widescreen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Tatiana Lubimova</dc:creator>
  <cp:lastModifiedBy>Tatiana Lubimova</cp:lastModifiedBy>
  <cp:revision>2</cp:revision>
  <dcterms:created xsi:type="dcterms:W3CDTF">2020-01-20T08:23:55Z</dcterms:created>
  <dcterms:modified xsi:type="dcterms:W3CDTF">2020-01-20T08:37:49Z</dcterms:modified>
</cp:coreProperties>
</file>