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68"/>
  </p:normalViewPr>
  <p:slideViewPr>
    <p:cSldViewPr snapToGrid="0" snapToObjects="1">
      <p:cViewPr varScale="1">
        <p:scale>
          <a:sx n="90" d="100"/>
          <a:sy n="90" d="100"/>
        </p:scale>
        <p:origin x="232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986D3-BFFB-1B43-8730-E2CDD91A62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293A6FA-6A13-BC42-BFBE-2946C22D28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8B0E57-B83F-EA45-9628-B6319F022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E7DF-9521-4D49-BC22-5BBB0A899161}" type="datetimeFigureOut">
              <a:rPr lang="ru-UA" smtClean="0"/>
              <a:t>04.06.2020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E41B1D-D69A-784C-99E1-9791825BC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671174-7D6A-1D4C-B764-3DED4FD7B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E663-1936-A648-8202-FDA32B3525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824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18CCC7-030A-824F-B6AF-AE590E7D6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36FB3B-DB47-F84A-A511-85B455636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75FC6B-40C7-9144-AECB-CC2D53018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E7DF-9521-4D49-BC22-5BBB0A899161}" type="datetimeFigureOut">
              <a:rPr lang="ru-UA" smtClean="0"/>
              <a:t>04.06.2020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4ECEB3-0BF5-A74A-90F9-BD7FB0332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A92111-BDA0-8944-9C36-A9D61135B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E663-1936-A648-8202-FDA32B3525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212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127E644-0C38-F54E-A2A6-E47ACBAC1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3E7A293-6C20-544B-A602-6CF75B54CE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D47B57-C9B3-2F4C-BBEA-235A496D9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E7DF-9521-4D49-BC22-5BBB0A899161}" type="datetimeFigureOut">
              <a:rPr lang="ru-UA" smtClean="0"/>
              <a:t>04.06.2020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6E14DD-40FF-BE42-853A-8E1C7412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7BE011-8EF3-A848-BC8B-683B10134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E663-1936-A648-8202-FDA32B3525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3051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091CFA-1909-A446-A852-9E879859E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944E04-AEF7-AD42-A735-2ADCBB2CF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E4FFE6-92B8-BB48-A5BB-001892329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E7DF-9521-4D49-BC22-5BBB0A899161}" type="datetimeFigureOut">
              <a:rPr lang="ru-UA" smtClean="0"/>
              <a:t>04.06.2020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24314B-81F9-B542-B71B-BE90D2CF5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C10C56-A84A-5448-A8C5-E7AAFB9B4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E663-1936-A648-8202-FDA32B3525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7916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E5D779-A305-3148-B720-8DB6FEDB9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40A3E1-C8EA-C943-A615-F3C1F8125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4A8783-BE96-2644-813C-560B737F0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E7DF-9521-4D49-BC22-5BBB0A899161}" type="datetimeFigureOut">
              <a:rPr lang="ru-UA" smtClean="0"/>
              <a:t>04.06.2020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042458-33EF-DD45-9144-510476E5D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4CD673-41CE-2344-8C0D-DD2A878E8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E663-1936-A648-8202-FDA32B3525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732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98832-8EE6-7C49-8FDA-02F3FCF0E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00F98A-5644-A34E-AFB0-621E38CF98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ACF704-B4CE-E149-A8B9-12D75DD48D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A8F59F-CB59-7E4E-BE1C-606C91450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E7DF-9521-4D49-BC22-5BBB0A899161}" type="datetimeFigureOut">
              <a:rPr lang="ru-UA" smtClean="0"/>
              <a:t>04.06.2020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1FBA50-D805-D54E-AFF7-0C377A63C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F4254B-316D-8D41-B02A-0CDF9FC39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E663-1936-A648-8202-FDA32B3525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83841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20451B-BAC1-5744-82F3-309D687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839616A-EA76-F745-B742-DCB525D5B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7F92A7E-3B2A-5D4D-B3DD-FE2A3ECAA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F74997-1249-5F45-B6E0-1894C30CDC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C2FEEFF-200E-F74C-86E6-801C806DDC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DD19A8E-1874-CD45-A39A-8C85D591E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E7DF-9521-4D49-BC22-5BBB0A899161}" type="datetimeFigureOut">
              <a:rPr lang="ru-UA" smtClean="0"/>
              <a:t>04.06.2020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70ED3BA-9DD1-FB4D-97CA-CED00A054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D561F3D-D287-8E42-8C61-5F147EB42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E663-1936-A648-8202-FDA32B3525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64764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0FE4A5-A8B0-414E-8B9B-2A45FD7EF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CA920EB-8F33-FB49-956C-901BE1F81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E7DF-9521-4D49-BC22-5BBB0A899161}" type="datetimeFigureOut">
              <a:rPr lang="ru-UA" smtClean="0"/>
              <a:t>04.06.2020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178C52C-CE0E-0644-B095-6B7881806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B0A8E92-ED3F-0144-BEC5-AA054E85B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E663-1936-A648-8202-FDA32B3525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35332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7B6C2EA-ED21-114B-9069-687CF0FC1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E7DF-9521-4D49-BC22-5BBB0A899161}" type="datetimeFigureOut">
              <a:rPr lang="ru-UA" smtClean="0"/>
              <a:t>04.06.2020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2FC22E-6CA3-4144-9616-AE11148E9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E2BCEC-BCF9-DB4E-BA32-00F128477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E663-1936-A648-8202-FDA32B3525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4224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32ABFA-A6A5-1144-A432-11BFE9E92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6201A1-A127-0B42-AD98-C82DFD5BF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909838-C170-2245-9FA8-F3C34B1D99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E8EC02-166D-9649-B90C-671A8CF69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E7DF-9521-4D49-BC22-5BBB0A899161}" type="datetimeFigureOut">
              <a:rPr lang="ru-UA" smtClean="0"/>
              <a:t>04.06.2020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1B2244-19E1-6346-A6D3-1FF38A4DA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D4AFBE-F407-FC45-B0EB-E583C9C1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E663-1936-A648-8202-FDA32B3525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26655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063DC6-F5E4-B040-B48C-D9DFB88C0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AC15B05-3FBF-714B-861A-3E6B602417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BC04AE6-248A-9A4C-A0E2-DAA323043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A25D6E-6F64-8A40-A24E-6D438D050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B2E7DF-9521-4D49-BC22-5BBB0A899161}" type="datetimeFigureOut">
              <a:rPr lang="ru-UA" smtClean="0"/>
              <a:t>04.06.2020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AE096F-D6CA-0344-B440-77992D1D1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BA7DE-3FD2-1240-9626-0A2D4DFA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4E663-1936-A648-8202-FDA32B3525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5891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9000B-C9A6-6B42-8D0F-0CB07B7F9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22AD0D-D7E8-D941-908F-D7FA99898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FCAAC9-C716-334A-9F9E-A67A595657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B2E7DF-9521-4D49-BC22-5BBB0A899161}" type="datetimeFigureOut">
              <a:rPr lang="ru-UA" smtClean="0"/>
              <a:t>04.06.2020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0ECE72-A63C-2745-8B56-9EB0DE1A3E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5C6C91-07BF-2B4A-9ED3-D58C817D1D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4E663-1936-A648-8202-FDA32B35256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5471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AD044CA-9342-5D49-BA95-44C523D34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689"/>
            <a:ext cx="12192000" cy="672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2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F78B5D6-176F-8241-87EB-1D6CB7B96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828"/>
            <a:ext cx="12192000" cy="672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646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5DAF34-5EB0-014B-997F-39D4F1E51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12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3BD740F-2299-6C49-B483-EBDBD0C5F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464"/>
            <a:ext cx="12192000" cy="672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217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6A0347-D44D-484D-BEEE-E83FCB701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24"/>
            <a:ext cx="12192000" cy="675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116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8A3228-F9B1-8947-8B24-D0AA6B423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425"/>
            <a:ext cx="12192000" cy="674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54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0847392-8C3A-7A45-95C9-9EB14A59C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597"/>
            <a:ext cx="12192000" cy="672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625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D9E18D1-ACEF-B84F-AD5E-D897A8189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244"/>
            <a:ext cx="12192000" cy="671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4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A5095B-8059-DC4F-B165-CDDA8FFEE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11"/>
            <a:ext cx="12192000" cy="676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16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E677038-4E0F-C541-9BC7-3C4F32AF4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73"/>
            <a:ext cx="12192000" cy="6789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06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A9C5819-CA17-CA4C-AE14-961BB4CF1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07"/>
            <a:ext cx="12192000" cy="679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563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Macintosh PowerPoint</Application>
  <PresentationFormat>Широкоэкранный</PresentationFormat>
  <Paragraphs>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Tatiana Lubimova</dc:creator>
  <cp:lastModifiedBy>Tatiana Lubimova</cp:lastModifiedBy>
  <cp:revision>1</cp:revision>
  <dcterms:created xsi:type="dcterms:W3CDTF">2020-06-04T06:13:43Z</dcterms:created>
  <dcterms:modified xsi:type="dcterms:W3CDTF">2020-06-04T06:21:56Z</dcterms:modified>
</cp:coreProperties>
</file>